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6" r:id="rId4"/>
    <p:sldId id="258" r:id="rId5"/>
    <p:sldId id="267" r:id="rId6"/>
    <p:sldId id="271" r:id="rId7"/>
    <p:sldId id="277" r:id="rId8"/>
    <p:sldId id="272" r:id="rId9"/>
    <p:sldId id="274" r:id="rId10"/>
    <p:sldId id="273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DEE"/>
    <a:srgbClr val="FFFFCC"/>
    <a:srgbClr val="0033CC"/>
    <a:srgbClr val="6600CC"/>
    <a:srgbClr val="0099CC"/>
    <a:srgbClr val="6600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B2C6-DC9E-4120-A70D-2630BCEE6DD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6BB2E9-BF04-402E-8008-867616FB5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B2C6-DC9E-4120-A70D-2630BCEE6DD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B2E9-BF04-402E-8008-867616FB5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B2C6-DC9E-4120-A70D-2630BCEE6DD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B2E9-BF04-402E-8008-867616FB5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B2C6-DC9E-4120-A70D-2630BCEE6DD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6BB2E9-BF04-402E-8008-867616FB5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B2C6-DC9E-4120-A70D-2630BCEE6DD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B2E9-BF04-402E-8008-867616FB58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B2C6-DC9E-4120-A70D-2630BCEE6DD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B2E9-BF04-402E-8008-867616FB5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B2C6-DC9E-4120-A70D-2630BCEE6DD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66BB2E9-BF04-402E-8008-867616FB58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B2C6-DC9E-4120-A70D-2630BCEE6DD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B2E9-BF04-402E-8008-867616FB5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B2C6-DC9E-4120-A70D-2630BCEE6DD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B2E9-BF04-402E-8008-867616FB5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B2C6-DC9E-4120-A70D-2630BCEE6DD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B2E9-BF04-402E-8008-867616FB5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B2C6-DC9E-4120-A70D-2630BCEE6DD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B2E9-BF04-402E-8008-867616FB58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58B2C6-DC9E-4120-A70D-2630BCEE6DD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6BB2E9-BF04-402E-8008-867616FB58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936625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Haiku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9375" y="1981200"/>
            <a:ext cx="46265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ink brushes paper</a:t>
            </a:r>
          </a:p>
          <a:p>
            <a:pPr algn="ctr"/>
            <a:r>
              <a:rPr lang="en-US" sz="3200" dirty="0" smtClean="0"/>
              <a:t>five and seven syllables;</a:t>
            </a:r>
          </a:p>
          <a:p>
            <a:pPr algn="ctr"/>
            <a:r>
              <a:rPr lang="en-US" sz="3200" dirty="0" smtClean="0"/>
              <a:t>season of haiku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81200"/>
            <a:ext cx="861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74494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Now we take all of our ideas about each</a:t>
            </a:r>
            <a:br>
              <a:rPr lang="en-US" sz="3200" dirty="0" smtClean="0"/>
            </a:br>
            <a:r>
              <a:rPr lang="en-US" sz="3200" dirty="0" smtClean="0"/>
              <a:t>subject and put them together into lines.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5800" y="304801"/>
            <a:ext cx="7772400" cy="60960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Haiku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5257800"/>
            <a:ext cx="8229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</a:rPr>
              <a:t>fresh air moving around</a:t>
            </a:r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800" y="6019800"/>
            <a:ext cx="8229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</a:rPr>
              <a:t> 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2286000"/>
            <a:ext cx="3195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 3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2748550" y="2286000"/>
            <a:ext cx="3195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air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TextBox 21"/>
          <p:cNvSpPr txBox="1"/>
          <p:nvPr/>
        </p:nvSpPr>
        <p:spPr>
          <a:xfrm>
            <a:off x="6177550" y="4191000"/>
            <a:ext cx="2814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 flowing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TextBox 22"/>
          <p:cNvSpPr txBox="1"/>
          <p:nvPr/>
        </p:nvSpPr>
        <p:spPr>
          <a:xfrm>
            <a:off x="3276600" y="4191000"/>
            <a:ext cx="259080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 moving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13" name="TextBox 21"/>
          <p:cNvSpPr txBox="1"/>
          <p:nvPr/>
        </p:nvSpPr>
        <p:spPr>
          <a:xfrm>
            <a:off x="5415550" y="3200400"/>
            <a:ext cx="2814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winter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TextBox 22"/>
          <p:cNvSpPr txBox="1"/>
          <p:nvPr/>
        </p:nvSpPr>
        <p:spPr>
          <a:xfrm>
            <a:off x="2514600" y="3200400"/>
            <a:ext cx="259080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fresh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81200"/>
            <a:ext cx="861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72608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Now let’s choose one subject to write a</a:t>
            </a:r>
          </a:p>
          <a:p>
            <a:r>
              <a:rPr lang="en-US" sz="3200" dirty="0" smtClean="0"/>
              <a:t>haiku about.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5800" y="304801"/>
            <a:ext cx="7772400" cy="60960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Haiku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64898" y="4648200"/>
            <a:ext cx="64770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>
                <a:ln>
                  <a:solidFill>
                    <a:schemeClr val="bg1"/>
                  </a:solidFill>
                </a:ln>
              </a:rPr>
              <a:t>Pink flower </a:t>
            </a:r>
            <a:r>
              <a:rPr lang="en-US" altLang="zh-HK" sz="3600" dirty="0" smtClean="0">
                <a:ln>
                  <a:solidFill>
                    <a:schemeClr val="bg1"/>
                  </a:solidFill>
                </a:ln>
              </a:rPr>
              <a:t>opens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410200"/>
            <a:ext cx="8229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</a:rPr>
              <a:t>bee flying around and down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2198" y="6186269"/>
            <a:ext cx="64770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>
                <a:ln>
                  <a:solidFill>
                    <a:schemeClr val="bg1"/>
                  </a:solidFill>
                </a:ln>
              </a:rPr>
              <a:t>landing on </a:t>
            </a:r>
            <a:r>
              <a:rPr lang="en-US" altLang="zh-HK" sz="3600" dirty="0" smtClean="0">
                <a:ln>
                  <a:solidFill>
                    <a:schemeClr val="bg1"/>
                  </a:solidFill>
                </a:ln>
              </a:rPr>
              <a:t>petal</a:t>
            </a:r>
            <a:endParaRPr lang="en-US" altLang="zh-HK" sz="3600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1" name="TextBox 25"/>
          <p:cNvSpPr txBox="1"/>
          <p:nvPr/>
        </p:nvSpPr>
        <p:spPr>
          <a:xfrm>
            <a:off x="304800" y="633632"/>
            <a:ext cx="8229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Old tree in the spring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TextBox 26"/>
          <p:cNvSpPr txBox="1"/>
          <p:nvPr/>
        </p:nvSpPr>
        <p:spPr>
          <a:xfrm>
            <a:off x="275898" y="1141174"/>
            <a:ext cx="8229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n-US" altLang="zh-HK" sz="3600" dirty="0" smtClea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</a:rPr>
              <a:t>leaves green small, move in the air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13" name="TextBox 25"/>
          <p:cNvSpPr txBox="1"/>
          <p:nvPr/>
        </p:nvSpPr>
        <p:spPr>
          <a:xfrm>
            <a:off x="381000" y="1807240"/>
            <a:ext cx="8229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</a:rPr>
              <a:t>Pink flower opening; landing on a petal</a:t>
            </a:r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TextBox 26"/>
          <p:cNvSpPr txBox="1"/>
          <p:nvPr/>
        </p:nvSpPr>
        <p:spPr>
          <a:xfrm>
            <a:off x="342900" y="2453571"/>
            <a:ext cx="8229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</a:rPr>
              <a:t>bee flying down</a:t>
            </a:r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8" name="TextBox 25"/>
          <p:cNvSpPr txBox="1"/>
          <p:nvPr/>
        </p:nvSpPr>
        <p:spPr>
          <a:xfrm>
            <a:off x="304800" y="3048000"/>
            <a:ext cx="8229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</a:rPr>
              <a:t>fresh air moving around</a:t>
            </a:r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143000"/>
            <a:ext cx="86105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A Haiku is a short, three line </a:t>
            </a:r>
            <a:r>
              <a:rPr lang="en-US" sz="2800" dirty="0" smtClean="0">
                <a:solidFill>
                  <a:srgbClr val="00B0F0"/>
                </a:solidFill>
              </a:rPr>
              <a:t>poem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 first and last lines are 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syllables</a:t>
            </a:r>
            <a:r>
              <a:rPr lang="en-US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 middle line is 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 syllables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Haiku are about a </a:t>
            </a:r>
            <a:r>
              <a:rPr lang="en-US" sz="2800" dirty="0" smtClean="0">
                <a:solidFill>
                  <a:srgbClr val="FF0000"/>
                </a:solidFill>
              </a:rPr>
              <a:t>short moment</a:t>
            </a:r>
            <a:r>
              <a:rPr lang="en-US" sz="2800" dirty="0" smtClean="0"/>
              <a:t> of time.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is usually a part of haiku.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Most haiku have a “twisting” word.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04801"/>
            <a:ext cx="7772400" cy="60960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Haiku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0" y="762000"/>
            <a:ext cx="438684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Whitecaps on the bay:</a:t>
            </a:r>
          </a:p>
          <a:p>
            <a:r>
              <a:rPr lang="en-US" sz="2800" dirty="0" smtClean="0"/>
              <a:t>A broken signboard banging</a:t>
            </a:r>
          </a:p>
          <a:p>
            <a:r>
              <a:rPr lang="en-US" sz="2800" dirty="0" smtClean="0"/>
              <a:t>In the April wind. </a:t>
            </a:r>
          </a:p>
          <a:p>
            <a:r>
              <a:rPr lang="en-US" sz="2800" dirty="0" smtClean="0"/>
              <a:t>                  - Richard Wright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" y="1817419"/>
            <a:ext cx="43782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Soft upon the eye</a:t>
            </a:r>
          </a:p>
          <a:p>
            <a:r>
              <a:rPr lang="en-US" sz="2800" dirty="0" smtClean="0"/>
              <a:t>bright sky without Day's sun</a:t>
            </a:r>
          </a:p>
          <a:p>
            <a:r>
              <a:rPr lang="en-US" sz="2800" dirty="0" smtClean="0"/>
              <a:t>Moon, the gentle light</a:t>
            </a:r>
          </a:p>
          <a:p>
            <a:r>
              <a:rPr lang="en-US" sz="2800" dirty="0" smtClean="0"/>
              <a:t>                  - Michael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3581400"/>
            <a:ext cx="38363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Cedar leaf rustles</a:t>
            </a:r>
          </a:p>
          <a:p>
            <a:r>
              <a:rPr lang="en-US" sz="2400" dirty="0" smtClean="0"/>
              <a:t>pond ripples upon the shore</a:t>
            </a:r>
          </a:p>
          <a:p>
            <a:r>
              <a:rPr lang="en-US" sz="2400" dirty="0" smtClean="0"/>
              <a:t>mist moves, wind whispers</a:t>
            </a:r>
          </a:p>
          <a:p>
            <a:r>
              <a:rPr lang="en-US" sz="2400" dirty="0" smtClean="0"/>
              <a:t>                  - Michael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105400"/>
            <a:ext cx="36126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First autumn morning</a:t>
            </a:r>
            <a:br>
              <a:rPr lang="en-US" sz="2400" dirty="0" smtClean="0"/>
            </a:br>
            <a:r>
              <a:rPr lang="en-US" sz="2400" dirty="0" smtClean="0"/>
              <a:t>the mirror I stare into</a:t>
            </a:r>
            <a:br>
              <a:rPr lang="en-US" sz="2400" dirty="0" smtClean="0"/>
            </a:br>
            <a:r>
              <a:rPr lang="en-US" sz="2400" dirty="0" smtClean="0"/>
              <a:t>shows my father's face.</a:t>
            </a:r>
          </a:p>
          <a:p>
            <a:r>
              <a:rPr lang="en-US" sz="2400" dirty="0" smtClean="0"/>
              <a:t>                  - Murakami </a:t>
            </a:r>
            <a:r>
              <a:rPr lang="en-US" sz="2400" dirty="0" err="1" smtClean="0"/>
              <a:t>Kijo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81200"/>
            <a:ext cx="861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3639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Let’s write a Haiku!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1905000"/>
            <a:ext cx="6302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First, we need a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590800"/>
            <a:ext cx="7502375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</a:t>
            </a:r>
            <a:r>
              <a:rPr lang="en-US" sz="2800" dirty="0" smtClean="0"/>
              <a:t> is what the poem is about.</a:t>
            </a:r>
            <a:br>
              <a:rPr lang="en-US" sz="2800" dirty="0" smtClean="0"/>
            </a:br>
            <a:r>
              <a:rPr lang="en-US" sz="2800" dirty="0" smtClean="0"/>
              <a:t>Most Haiku have something from 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or </a:t>
            </a:r>
            <a:r>
              <a:rPr lang="en-US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as the subject.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7062" y="4267199"/>
            <a:ext cx="3195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tree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9" name="Picture 8" descr="diamon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685800"/>
            <a:ext cx="1447800" cy="895223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685800" y="304801"/>
            <a:ext cx="7772400" cy="60960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Haiku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5105400"/>
            <a:ext cx="3195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flower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0950" y="5943600"/>
            <a:ext cx="3195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air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81200"/>
            <a:ext cx="861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1676400"/>
            <a:ext cx="82461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Next we need some season words to match </a:t>
            </a:r>
            <a:br>
              <a:rPr lang="en-US" sz="3200" dirty="0" smtClean="0"/>
            </a:br>
            <a:r>
              <a:rPr lang="en-US" sz="3200" dirty="0" smtClean="0"/>
              <a:t>the subjects.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5800" y="304801"/>
            <a:ext cx="7772400" cy="60960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Haiku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750" y="2819400"/>
            <a:ext cx="3195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 1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495800"/>
            <a:ext cx="3195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 2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6019800"/>
            <a:ext cx="3195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 3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9950" y="6019800"/>
            <a:ext cx="2814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winter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6019800"/>
            <a:ext cx="259080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fresh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9950" y="4495800"/>
            <a:ext cx="2814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butterfly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9000" y="4495800"/>
            <a:ext cx="259080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bee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9950" y="2819400"/>
            <a:ext cx="2814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spring</a:t>
            </a:r>
            <a:endParaRPr lang="en-US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2819400"/>
            <a:ext cx="259080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fall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134362" y="2832099"/>
            <a:ext cx="3195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tree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172462" y="4481731"/>
            <a:ext cx="3195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flower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TextBox 11"/>
          <p:cNvSpPr txBox="1"/>
          <p:nvPr/>
        </p:nvSpPr>
        <p:spPr>
          <a:xfrm>
            <a:off x="172462" y="6019799"/>
            <a:ext cx="3195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air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81200"/>
            <a:ext cx="861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1676400"/>
            <a:ext cx="76937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Now let’s write some </a:t>
            </a:r>
            <a:r>
              <a:rPr 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adjectives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about the</a:t>
            </a:r>
            <a:br>
              <a:rPr lang="en-US" sz="3200" dirty="0" smtClean="0"/>
            </a:br>
            <a:r>
              <a:rPr lang="en-US" sz="3200" dirty="0" smtClean="0"/>
              <a:t>subjects.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5800" y="304801"/>
            <a:ext cx="7772400" cy="60960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Haiku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750" y="2819400"/>
            <a:ext cx="3195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 1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495800"/>
            <a:ext cx="3195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 2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6019800"/>
            <a:ext cx="3195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 3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9950" y="6019800"/>
            <a:ext cx="2814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6019800"/>
            <a:ext cx="259080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</a:rPr>
              <a:t> 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9950" y="4495800"/>
            <a:ext cx="2814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pink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9000" y="4495800"/>
            <a:ext cx="259080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beautiful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9950" y="2819400"/>
            <a:ext cx="2814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big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2819400"/>
            <a:ext cx="259080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old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134362" y="2832099"/>
            <a:ext cx="3195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tree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172462" y="4481731"/>
            <a:ext cx="3195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flower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TextBox 11"/>
          <p:cNvSpPr txBox="1"/>
          <p:nvPr/>
        </p:nvSpPr>
        <p:spPr>
          <a:xfrm>
            <a:off x="172462" y="6019799"/>
            <a:ext cx="3195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air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81200"/>
            <a:ext cx="861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1676400"/>
            <a:ext cx="78524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Now let’s write some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</a:t>
            </a:r>
            <a:r>
              <a:rPr 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related to the</a:t>
            </a:r>
            <a:br>
              <a:rPr lang="en-US" sz="3200" dirty="0" smtClean="0"/>
            </a:br>
            <a:r>
              <a:rPr lang="en-US" sz="3200" dirty="0" smtClean="0"/>
              <a:t>subjects.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5800" y="304801"/>
            <a:ext cx="7772400" cy="60960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Haiku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750" y="2819400"/>
            <a:ext cx="3195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 1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495800"/>
            <a:ext cx="3195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 2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6019800"/>
            <a:ext cx="3195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 3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9950" y="6019800"/>
            <a:ext cx="2814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 flowing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6019800"/>
            <a:ext cx="259080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 moving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9950" y="4495800"/>
            <a:ext cx="2814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9000" y="4495800"/>
            <a:ext cx="259080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 opening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9950" y="2819400"/>
            <a:ext cx="2814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standing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2819400"/>
            <a:ext cx="259080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looking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134362" y="2832099"/>
            <a:ext cx="3195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Subject1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172462" y="4481731"/>
            <a:ext cx="3195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Subject2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TextBox 11"/>
          <p:cNvSpPr txBox="1"/>
          <p:nvPr/>
        </p:nvSpPr>
        <p:spPr>
          <a:xfrm>
            <a:off x="172462" y="6019799"/>
            <a:ext cx="3195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Subject3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8" name="TextBox 7"/>
          <p:cNvSpPr txBox="1"/>
          <p:nvPr/>
        </p:nvSpPr>
        <p:spPr>
          <a:xfrm>
            <a:off x="134362" y="2832099"/>
            <a:ext cx="3195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sky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134362" y="4481730"/>
            <a:ext cx="3195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rain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9" name="TextBox 11"/>
          <p:cNvSpPr txBox="1"/>
          <p:nvPr/>
        </p:nvSpPr>
        <p:spPr>
          <a:xfrm>
            <a:off x="134362" y="6019798"/>
            <a:ext cx="3195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moon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0" name="TextBox 11"/>
          <p:cNvSpPr txBox="1"/>
          <p:nvPr/>
        </p:nvSpPr>
        <p:spPr>
          <a:xfrm>
            <a:off x="134362" y="6019800"/>
            <a:ext cx="3195050" cy="646331"/>
          </a:xfrm>
          <a:prstGeom prst="rect">
            <a:avLst/>
          </a:prstGeom>
          <a:solidFill>
            <a:srgbClr val="F38DEE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air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1" name="TextBox 7"/>
          <p:cNvSpPr txBox="1"/>
          <p:nvPr/>
        </p:nvSpPr>
        <p:spPr>
          <a:xfrm>
            <a:off x="147062" y="2846167"/>
            <a:ext cx="3195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tree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2" name="TextBox 9"/>
          <p:cNvSpPr txBox="1"/>
          <p:nvPr/>
        </p:nvSpPr>
        <p:spPr>
          <a:xfrm>
            <a:off x="185162" y="4495799"/>
            <a:ext cx="3195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flower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1557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81200"/>
            <a:ext cx="861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74494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Now we take all of our ideas about each</a:t>
            </a:r>
            <a:br>
              <a:rPr lang="en-US" sz="3200" dirty="0" smtClean="0"/>
            </a:br>
            <a:r>
              <a:rPr lang="en-US" sz="3200" dirty="0" smtClean="0"/>
              <a:t>subject and put them together into lines.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5800" y="304801"/>
            <a:ext cx="7772400" cy="60960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Haiku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90800" y="2286000"/>
            <a:ext cx="3195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 1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5257800"/>
            <a:ext cx="8229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Old tree in the spring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5900" y="6076265"/>
            <a:ext cx="8229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n-US" altLang="zh-HK" sz="3600" dirty="0" smtClean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</a:rPr>
              <a:t>leaves green small, move in the air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8" name="TextBox 25"/>
          <p:cNvSpPr txBox="1"/>
          <p:nvPr/>
        </p:nvSpPr>
        <p:spPr>
          <a:xfrm>
            <a:off x="6304550" y="3141196"/>
            <a:ext cx="2814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spring</a:t>
            </a:r>
            <a:endParaRPr lang="en-US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TextBox 26"/>
          <p:cNvSpPr txBox="1"/>
          <p:nvPr/>
        </p:nvSpPr>
        <p:spPr>
          <a:xfrm>
            <a:off x="3429000" y="3142565"/>
            <a:ext cx="259080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fall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10" name="TextBox 25"/>
          <p:cNvSpPr txBox="1"/>
          <p:nvPr/>
        </p:nvSpPr>
        <p:spPr>
          <a:xfrm>
            <a:off x="3571375" y="3962400"/>
            <a:ext cx="281405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big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TextBox 26"/>
          <p:cNvSpPr txBox="1"/>
          <p:nvPr/>
        </p:nvSpPr>
        <p:spPr>
          <a:xfrm>
            <a:off x="670425" y="3962400"/>
            <a:ext cx="2590800" cy="646331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old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  <p:bldP spid="2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81200"/>
            <a:ext cx="861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74494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Now we take all of our ideas about each</a:t>
            </a:r>
            <a:br>
              <a:rPr lang="en-US" sz="3200" dirty="0" smtClean="0"/>
            </a:br>
            <a:r>
              <a:rPr lang="en-US" sz="3200" dirty="0" smtClean="0"/>
              <a:t>subject and put them together into lines.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5800" y="304801"/>
            <a:ext cx="7772400" cy="60960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Haiku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5257800"/>
            <a:ext cx="8229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</a:rPr>
              <a:t>Pink flower opening; landing on a petal</a:t>
            </a:r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800" y="6019800"/>
            <a:ext cx="82296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</a:rPr>
              <a:t>bee flying down</a:t>
            </a:r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2249269"/>
            <a:ext cx="3195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Subject 2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3429000" y="4495800"/>
            <a:ext cx="259080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 opening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6329950" y="3505200"/>
            <a:ext cx="2814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pink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TextBox 24"/>
          <p:cNvSpPr txBox="1"/>
          <p:nvPr/>
        </p:nvSpPr>
        <p:spPr>
          <a:xfrm>
            <a:off x="3429000" y="3505200"/>
            <a:ext cx="259080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beautiful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12" name="TextBox 23"/>
          <p:cNvSpPr txBox="1"/>
          <p:nvPr/>
        </p:nvSpPr>
        <p:spPr>
          <a:xfrm>
            <a:off x="381000" y="3352800"/>
            <a:ext cx="2814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butterfly</a:t>
            </a:r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TextBox 24"/>
          <p:cNvSpPr txBox="1"/>
          <p:nvPr/>
        </p:nvSpPr>
        <p:spPr>
          <a:xfrm>
            <a:off x="304800" y="4494431"/>
            <a:ext cx="259080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HK" sz="36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bee</a:t>
            </a:r>
            <a:endParaRPr lang="en-US" dirty="0">
              <a:ln>
                <a:solidFill>
                  <a:schemeClr val="bg1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15" name="TextBox 9"/>
          <p:cNvSpPr txBox="1"/>
          <p:nvPr/>
        </p:nvSpPr>
        <p:spPr>
          <a:xfrm>
            <a:off x="2596150" y="2209800"/>
            <a:ext cx="3195050" cy="64633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</a:rPr>
              <a:t>flower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724</TotalTime>
  <Words>343</Words>
  <Application>Microsoft Office PowerPoint</Application>
  <PresentationFormat>如螢幕大小 (4:3)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Trek</vt:lpstr>
      <vt:lpstr>Haiku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Limmerick</dc:title>
  <dc:creator>Michael Thigpen</dc:creator>
  <cp:lastModifiedBy>sncheung</cp:lastModifiedBy>
  <cp:revision>56</cp:revision>
  <dcterms:created xsi:type="dcterms:W3CDTF">2017-04-05T07:45:52Z</dcterms:created>
  <dcterms:modified xsi:type="dcterms:W3CDTF">2017-05-09T01:14:13Z</dcterms:modified>
</cp:coreProperties>
</file>